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1B5"/>
    <a:srgbClr val="E96234"/>
    <a:srgbClr val="09DF65"/>
    <a:srgbClr val="F4DE50"/>
    <a:srgbClr val="428C3F"/>
    <a:srgbClr val="0F768C"/>
    <a:srgbClr val="146D81"/>
    <a:srgbClr val="0E7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>
        <p:scale>
          <a:sx n="60" d="100"/>
          <a:sy n="60" d="100"/>
        </p:scale>
        <p:origin x="132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40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2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1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36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93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22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70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0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58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08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78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E9A71-6D48-40B6-88EC-1702F8CC4734}" type="datetimeFigureOut">
              <a:rPr lang="fr-FR" smtClean="0"/>
              <a:t>09/11/2025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ACE98-0EDF-45DF-84EC-9D053BDA04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04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30600" y="2540000"/>
            <a:ext cx="668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0E768B"/>
                </a:solidFill>
              </a:rPr>
              <a:t>OUTILS DE VEILLES TECHNOLOGIQUES</a:t>
            </a:r>
            <a:endParaRPr lang="fr-FR" sz="4800" dirty="0">
              <a:solidFill>
                <a:srgbClr val="0E76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9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383" b="4938"/>
          <a:stretch/>
        </p:blipFill>
        <p:spPr>
          <a:xfrm>
            <a:off x="1828800" y="1828800"/>
            <a:ext cx="8534400" cy="411310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25613" y="544504"/>
            <a:ext cx="5540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</a:rPr>
              <a:t>TECH FRONTEND</a:t>
            </a:r>
            <a:endParaRPr lang="fr-F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45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8518" b="5186"/>
          <a:stretch/>
        </p:blipFill>
        <p:spPr>
          <a:xfrm>
            <a:off x="1653902" y="1778001"/>
            <a:ext cx="8884195" cy="43125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64755" y="502706"/>
            <a:ext cx="3062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01A1B5"/>
                </a:solidFill>
              </a:rPr>
              <a:t>ALL TECH</a:t>
            </a:r>
            <a:endParaRPr lang="fr-FR" sz="6000" dirty="0">
              <a:solidFill>
                <a:srgbClr val="01A1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2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62000" y="2875002"/>
            <a:ext cx="3746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smtClean="0">
                <a:solidFill>
                  <a:srgbClr val="146D81"/>
                </a:solidFill>
              </a:rPr>
              <a:t>FEEDLY</a:t>
            </a:r>
            <a:endParaRPr lang="fr-FR" sz="6600" dirty="0">
              <a:solidFill>
                <a:srgbClr val="146D8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626100" y="373102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46D81"/>
                </a:solidFill>
              </a:rPr>
              <a:t>QU’EST CE QUE FEEDLY ?</a:t>
            </a:r>
            <a:endParaRPr lang="fr-FR" sz="3600" dirty="0">
              <a:solidFill>
                <a:srgbClr val="146D8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626100" y="1243786"/>
            <a:ext cx="557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Feedly</a:t>
            </a:r>
            <a:r>
              <a:rPr lang="fr-FR" dirty="0" smtClean="0">
                <a:solidFill>
                  <a:schemeClr val="bg1"/>
                </a:solidFill>
              </a:rPr>
              <a:t> est un lecteur de flux RSS : il te permet de suivre automatiquement des blogs, sites spécialisés, newsletters, chaînes YouTube, GitHub releases, etc., dans une seule interface organisée par thèmes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626100" y="2914976"/>
            <a:ext cx="612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46D81"/>
                </a:solidFill>
              </a:rPr>
              <a:t>LES AVANTAGES DE FEEDLY ?</a:t>
            </a:r>
            <a:endParaRPr lang="fr-FR" sz="3600" dirty="0">
              <a:solidFill>
                <a:srgbClr val="146D8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626100" y="3886158"/>
            <a:ext cx="557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Centralisation tous tes contenus (blogs, actu, GitHub, newsletters) en un seul endroit.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Organisation par dossiers (ex. : </a:t>
            </a:r>
            <a:r>
              <a:rPr lang="fr-FR" dirty="0" err="1" smtClean="0">
                <a:solidFill>
                  <a:schemeClr val="bg1"/>
                </a:solidFill>
              </a:rPr>
              <a:t>Frontend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Backend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React</a:t>
            </a:r>
            <a:r>
              <a:rPr lang="fr-FR" dirty="0" smtClean="0">
                <a:solidFill>
                  <a:schemeClr val="bg1"/>
                </a:solidFill>
              </a:rPr>
              <a:t>, Node.js, IA, etc.)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Recherches intelligentes, possibilité de suivre des mots-clés (</a:t>
            </a:r>
            <a:r>
              <a:rPr lang="fr-FR" dirty="0" err="1" smtClean="0">
                <a:solidFill>
                  <a:schemeClr val="bg1"/>
                </a:solidFill>
              </a:rPr>
              <a:t>React</a:t>
            </a:r>
            <a:r>
              <a:rPr lang="fr-FR" dirty="0" smtClean="0">
                <a:solidFill>
                  <a:schemeClr val="bg1"/>
                </a:solidFill>
              </a:rPr>
              <a:t> 19, Web3, </a:t>
            </a:r>
            <a:r>
              <a:rPr lang="fr-FR" dirty="0" err="1" smtClean="0">
                <a:solidFill>
                  <a:schemeClr val="bg1"/>
                </a:solidFill>
              </a:rPr>
              <a:t>Tailwind</a:t>
            </a:r>
            <a:r>
              <a:rPr lang="fr-FR" dirty="0" smtClean="0">
                <a:solidFill>
                  <a:schemeClr val="bg1"/>
                </a:solidFill>
              </a:rPr>
              <a:t>...) même sans source précise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151" t="46603" r="51772" b="39929"/>
          <a:stretch/>
        </p:blipFill>
        <p:spPr>
          <a:xfrm>
            <a:off x="1356876" y="1549091"/>
            <a:ext cx="1456174" cy="13658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4616450" y="520700"/>
            <a:ext cx="38100" cy="581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833" t="53333" r="80486" b="8643"/>
          <a:stretch/>
        </p:blipFill>
        <p:spPr>
          <a:xfrm>
            <a:off x="971550" y="1662331"/>
            <a:ext cx="3416300" cy="3911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79700" y="508000"/>
            <a:ext cx="683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46D81"/>
                </a:solidFill>
              </a:rPr>
              <a:t>STACK MENU MAKER BY QWENTA</a:t>
            </a:r>
            <a:endParaRPr lang="fr-FR" sz="3600" dirty="0">
              <a:solidFill>
                <a:srgbClr val="146D8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91100" y="1803400"/>
            <a:ext cx="6045200" cy="330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499100" y="2186970"/>
            <a:ext cx="520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J’ai organisé la veille pour ce projet dans un dossier nommé </a:t>
            </a:r>
            <a:r>
              <a:rPr lang="fr-FR" dirty="0" err="1" smtClean="0"/>
              <a:t>Qwenta</a:t>
            </a:r>
            <a:r>
              <a:rPr lang="fr-FR" dirty="0" smtClean="0"/>
              <a:t> Menu Maker. </a:t>
            </a:r>
          </a:p>
          <a:p>
            <a:endParaRPr lang="fr-FR" dirty="0"/>
          </a:p>
          <a:p>
            <a:r>
              <a:rPr lang="fr-FR" dirty="0" smtClean="0"/>
              <a:t>Les supports que j’ai utilisés sont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FEDDLY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DAILY.DEV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YOUTUBE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REDDIT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5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62000" y="2875002"/>
            <a:ext cx="3746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smtClean="0">
                <a:solidFill>
                  <a:srgbClr val="146D81"/>
                </a:solidFill>
              </a:rPr>
              <a:t>DAILY.DEV</a:t>
            </a:r>
            <a:endParaRPr lang="fr-FR" sz="6600" dirty="0">
              <a:solidFill>
                <a:srgbClr val="146D8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626100" y="373102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46D81"/>
                </a:solidFill>
              </a:rPr>
              <a:t>QU’EST CE QUE DAILY.DEV ?</a:t>
            </a:r>
            <a:endParaRPr lang="fr-FR" sz="3600" dirty="0">
              <a:solidFill>
                <a:srgbClr val="146D8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626100" y="1243786"/>
            <a:ext cx="557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Daily.dev</a:t>
            </a:r>
            <a:r>
              <a:rPr lang="fr-FR" dirty="0" smtClean="0">
                <a:solidFill>
                  <a:schemeClr val="bg1"/>
                </a:solidFill>
              </a:rPr>
              <a:t> est une extension de navigateur (Chrome, Firefox, 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Brave) qui affiche un fil d’actualité </a:t>
            </a:r>
            <a:r>
              <a:rPr lang="fr-FR" dirty="0" err="1" smtClean="0">
                <a:solidFill>
                  <a:schemeClr val="bg1"/>
                </a:solidFill>
              </a:rPr>
              <a:t>tech</a:t>
            </a:r>
            <a:r>
              <a:rPr lang="fr-FR" dirty="0" smtClean="0">
                <a:solidFill>
                  <a:schemeClr val="bg1"/>
                </a:solidFill>
              </a:rPr>
              <a:t> &amp; </a:t>
            </a:r>
            <a:r>
              <a:rPr lang="fr-FR" dirty="0" err="1" smtClean="0">
                <a:solidFill>
                  <a:schemeClr val="bg1"/>
                </a:solidFill>
              </a:rPr>
              <a:t>dev</a:t>
            </a:r>
            <a:r>
              <a:rPr lang="fr-FR" dirty="0" smtClean="0">
                <a:solidFill>
                  <a:schemeClr val="bg1"/>
                </a:solidFill>
              </a:rPr>
              <a:t> personnalisé, alimenté par plus de 500 sources (Dev.to, Medium, </a:t>
            </a:r>
            <a:r>
              <a:rPr lang="fr-FR" dirty="0" err="1" smtClean="0">
                <a:solidFill>
                  <a:schemeClr val="bg1"/>
                </a:solidFill>
              </a:rPr>
              <a:t>Smashing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Mag</a:t>
            </a:r>
            <a:r>
              <a:rPr lang="fr-FR" dirty="0" smtClean="0">
                <a:solidFill>
                  <a:schemeClr val="bg1"/>
                </a:solidFill>
              </a:rPr>
              <a:t>, Hacker News, etc.).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626100" y="2914976"/>
            <a:ext cx="612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46D81"/>
                </a:solidFill>
              </a:rPr>
              <a:t>LES AVANTAGES DE DAILY.DEV ?</a:t>
            </a:r>
            <a:endParaRPr lang="fr-FR" sz="3600" dirty="0">
              <a:solidFill>
                <a:srgbClr val="146D8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626100" y="4032169"/>
            <a:ext cx="557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Centralise les meilleurs articles du jour (</a:t>
            </a:r>
            <a:r>
              <a:rPr lang="fr-FR" dirty="0" err="1" smtClean="0">
                <a:solidFill>
                  <a:schemeClr val="bg1"/>
                </a:solidFill>
              </a:rPr>
              <a:t>frontend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backend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devops</a:t>
            </a:r>
            <a:r>
              <a:rPr lang="fr-FR" dirty="0" smtClean="0">
                <a:solidFill>
                  <a:schemeClr val="bg1"/>
                </a:solidFill>
              </a:rPr>
              <a:t>, etc.). Classement basé sur la popularité + personnalisation par préférences. filtrage par thèmes : JavaScript, </a:t>
            </a:r>
            <a:r>
              <a:rPr lang="fr-FR" dirty="0" err="1" smtClean="0">
                <a:solidFill>
                  <a:schemeClr val="bg1"/>
                </a:solidFill>
              </a:rPr>
              <a:t>React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 smtClean="0">
                <a:solidFill>
                  <a:schemeClr val="bg1"/>
                </a:solidFill>
              </a:rPr>
              <a:t>MongoDB</a:t>
            </a:r>
            <a:r>
              <a:rPr lang="fr-FR" dirty="0" smtClean="0">
                <a:solidFill>
                  <a:schemeClr val="bg1"/>
                </a:solidFill>
              </a:rPr>
              <a:t>, Node.js, Git, </a:t>
            </a:r>
            <a:r>
              <a:rPr lang="fr-FR" dirty="0" err="1" smtClean="0">
                <a:solidFill>
                  <a:schemeClr val="bg1"/>
                </a:solidFill>
              </a:rPr>
              <a:t>Testing</a:t>
            </a:r>
            <a:r>
              <a:rPr lang="fr-FR" dirty="0" smtClean="0">
                <a:solidFill>
                  <a:schemeClr val="bg1"/>
                </a:solidFill>
              </a:rPr>
              <a:t>, etc. Dashboard personnalisable façon </a:t>
            </a:r>
            <a:r>
              <a:rPr lang="fr-FR" dirty="0" err="1" smtClean="0">
                <a:solidFill>
                  <a:schemeClr val="bg1"/>
                </a:solidFill>
              </a:rPr>
              <a:t>Trello</a:t>
            </a:r>
            <a:r>
              <a:rPr lang="fr-FR" dirty="0" smtClean="0">
                <a:solidFill>
                  <a:schemeClr val="bg1"/>
                </a:solidFill>
              </a:rPr>
              <a:t>. Système de bookmarks et de lecture différée. Interagir, </a:t>
            </a:r>
            <a:r>
              <a:rPr lang="fr-FR" dirty="0" err="1" smtClean="0">
                <a:solidFill>
                  <a:schemeClr val="bg1"/>
                </a:solidFill>
              </a:rPr>
              <a:t>liker</a:t>
            </a:r>
            <a:r>
              <a:rPr lang="fr-FR" dirty="0" smtClean="0">
                <a:solidFill>
                  <a:schemeClr val="bg1"/>
                </a:solidFill>
              </a:rPr>
              <a:t>, commenter, partager, ou suivre d' autres </a:t>
            </a:r>
            <a:r>
              <a:rPr lang="fr-FR" dirty="0" err="1" smtClean="0">
                <a:solidFill>
                  <a:schemeClr val="bg1"/>
                </a:solidFill>
              </a:rPr>
              <a:t>devs</a:t>
            </a:r>
            <a:r>
              <a:rPr lang="fr-FR" dirty="0" smtClean="0">
                <a:solidFill>
                  <a:schemeClr val="bg1"/>
                </a:solidFill>
              </a:rPr>
              <a:t>. L’installer dans ton navigateur comme page d’accueil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68194" t="27655" r="9931" b="44691"/>
          <a:stretch/>
        </p:blipFill>
        <p:spPr>
          <a:xfrm>
            <a:off x="1822450" y="1758994"/>
            <a:ext cx="1625600" cy="1155982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4832350" y="520700"/>
            <a:ext cx="38100" cy="581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2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259" b="7901"/>
          <a:stretch/>
        </p:blipFill>
        <p:spPr>
          <a:xfrm>
            <a:off x="1598951" y="1803400"/>
            <a:ext cx="8994098" cy="4191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997450" y="393869"/>
            <a:ext cx="2197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0F768C"/>
                </a:solidFill>
              </a:rPr>
              <a:t>REACT</a:t>
            </a:r>
            <a:endParaRPr lang="fr-FR" sz="6000" dirty="0">
              <a:solidFill>
                <a:srgbClr val="0F7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506" b="4937"/>
          <a:stretch/>
        </p:blipFill>
        <p:spPr>
          <a:xfrm>
            <a:off x="1597025" y="1601986"/>
            <a:ext cx="8997950" cy="43302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68825" y="293162"/>
            <a:ext cx="305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428C3F"/>
                </a:solidFill>
              </a:rPr>
              <a:t>NODE.JS</a:t>
            </a:r>
            <a:endParaRPr lang="fr-FR" sz="6000" dirty="0">
              <a:solidFill>
                <a:srgbClr val="428C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39" t="9383" r="-139" b="4938"/>
          <a:stretch/>
        </p:blipFill>
        <p:spPr>
          <a:xfrm>
            <a:off x="1514474" y="1627387"/>
            <a:ext cx="9163050" cy="44160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38612" y="305862"/>
            <a:ext cx="3914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F4DE50"/>
                </a:solidFill>
              </a:rPr>
              <a:t>JAVASCRIPT</a:t>
            </a:r>
            <a:endParaRPr lang="fr-FR" sz="6000" dirty="0">
              <a:solidFill>
                <a:srgbClr val="F4D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3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506" b="4814"/>
          <a:stretch/>
        </p:blipFill>
        <p:spPr>
          <a:xfrm>
            <a:off x="1603054" y="1549400"/>
            <a:ext cx="8985891" cy="43307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38612" y="305862"/>
            <a:ext cx="3748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09DF65"/>
                </a:solidFill>
              </a:rPr>
              <a:t>MONGODB</a:t>
            </a:r>
            <a:endParaRPr lang="fr-FR" sz="6000" dirty="0">
              <a:solidFill>
                <a:srgbClr val="09DF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2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383" b="5309"/>
          <a:stretch/>
        </p:blipFill>
        <p:spPr>
          <a:xfrm>
            <a:off x="1969143" y="1943100"/>
            <a:ext cx="8253713" cy="39606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76426" y="481004"/>
            <a:ext cx="203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E96234"/>
                </a:solidFill>
              </a:rPr>
              <a:t>HTML</a:t>
            </a:r>
            <a:endParaRPr lang="fr-FR" sz="6000" dirty="0">
              <a:solidFill>
                <a:srgbClr val="E962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282</Words>
  <Application>Microsoft Office PowerPoint</Application>
  <PresentationFormat>Grand écran</PresentationFormat>
  <Paragraphs>30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Léo BOUAT</dc:creator>
  <cp:lastModifiedBy>Léo BOUAT</cp:lastModifiedBy>
  <cp:revision>6</cp:revision>
  <dcterms:created xsi:type="dcterms:W3CDTF">2025-11-09T16:55:10Z</dcterms:created>
  <dcterms:modified xsi:type="dcterms:W3CDTF">2025-11-12T09:15:32Z</dcterms:modified>
</cp:coreProperties>
</file>